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7"/>
    <p:restoredTop sz="94665"/>
  </p:normalViewPr>
  <p:slideViewPr>
    <p:cSldViewPr snapToGrid="0" snapToObjects="1" showGuides="1">
      <p:cViewPr varScale="1">
        <p:scale>
          <a:sx n="58" d="100"/>
          <a:sy n="58" d="100"/>
        </p:scale>
        <p:origin x="12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 Edward" userId="409a1ca903c1ab3b" providerId="LiveId" clId="{3B6B8900-76B0-49D7-97AD-D87B18AEE2B1}"/>
    <pc:docChg chg="undo custSel modMainMaster">
      <pc:chgData name="Liu Edward" userId="409a1ca903c1ab3b" providerId="LiveId" clId="{3B6B8900-76B0-49D7-97AD-D87B18AEE2B1}" dt="2023-03-28T10:43:50.562" v="15" actId="167"/>
      <pc:docMkLst>
        <pc:docMk/>
      </pc:docMkLst>
      <pc:sldMasterChg chg="modSldLayout">
        <pc:chgData name="Liu Edward" userId="409a1ca903c1ab3b" providerId="LiveId" clId="{3B6B8900-76B0-49D7-97AD-D87B18AEE2B1}" dt="2023-03-28T10:43:50.562" v="15" actId="167"/>
        <pc:sldMasterMkLst>
          <pc:docMk/>
          <pc:sldMasterMk cId="4101059370" sldId="2147483648"/>
        </pc:sldMasterMkLst>
        <pc:sldLayoutChg chg="addSp delSp modSp mod">
          <pc:chgData name="Liu Edward" userId="409a1ca903c1ab3b" providerId="LiveId" clId="{3B6B8900-76B0-49D7-97AD-D87B18AEE2B1}" dt="2023-03-28T10:43:50.562" v="15" actId="167"/>
          <pc:sldLayoutMkLst>
            <pc:docMk/>
            <pc:sldMasterMk cId="4101059370" sldId="2147483648"/>
            <pc:sldLayoutMk cId="2817165031" sldId="2147483655"/>
          </pc:sldLayoutMkLst>
          <pc:spChg chg="del mod topLvl">
            <ac:chgData name="Liu Edward" userId="409a1ca903c1ab3b" providerId="LiveId" clId="{3B6B8900-76B0-49D7-97AD-D87B18AEE2B1}" dt="2023-03-23T14:30:36.324" v="5" actId="478"/>
            <ac:spMkLst>
              <pc:docMk/>
              <pc:sldMasterMk cId="4101059370" sldId="2147483648"/>
              <pc:sldLayoutMk cId="2817165031" sldId="2147483655"/>
              <ac:spMk id="4" creationId="{B090D644-A265-4113-85DB-12E25F87F4C1}"/>
            </ac:spMkLst>
          </pc:spChg>
          <pc:spChg chg="del">
            <ac:chgData name="Liu Edward" userId="409a1ca903c1ab3b" providerId="LiveId" clId="{3B6B8900-76B0-49D7-97AD-D87B18AEE2B1}" dt="2023-03-28T10:43:18.392" v="7" actId="21"/>
            <ac:spMkLst>
              <pc:docMk/>
              <pc:sldMasterMk cId="4101059370" sldId="2147483648"/>
              <pc:sldLayoutMk cId="2817165031" sldId="2147483655"/>
              <ac:spMk id="6" creationId="{D617E22C-070E-4DA8-9D85-7974846475C1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7" creationId="{B7CAE088-3B3E-4631-9856-004BA46FF46B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8" creationId="{C5CD8C6D-DCA1-476F-B71E-5F5276016A00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0" creationId="{597A278F-D60E-40D3-ADAF-C0FB797A6205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1" creationId="{ABC13F6C-A5B5-469B-A36F-B8FAD41955B8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2" creationId="{DB4348AB-C31F-4C86-B2AF-E617C106B399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4" creationId="{1CBA0C2C-9288-4959-B662-B12C901BC628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5" creationId="{F72B5145-8249-46BC-B735-3F2D411508A8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6" creationId="{E6B70F3E-FCD0-4630-BFFF-42856EECC885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7" creationId="{EA8624EC-CCCA-4914-95C4-0CF411EA6989}"/>
            </ac:spMkLst>
          </pc:spChg>
          <pc:spChg chg="add mod ord">
            <ac:chgData name="Liu Edward" userId="409a1ca903c1ab3b" providerId="LiveId" clId="{3B6B8900-76B0-49D7-97AD-D87B18AEE2B1}" dt="2023-03-28T10:43:48.488" v="14" actId="167"/>
            <ac:spMkLst>
              <pc:docMk/>
              <pc:sldMasterMk cId="4101059370" sldId="2147483648"/>
              <pc:sldLayoutMk cId="2817165031" sldId="2147483655"/>
              <ac:spMk id="26" creationId="{B86CB1AC-7162-4996-BBD6-E111AC56EFFA}"/>
            </ac:spMkLst>
          </pc:spChg>
          <pc:grpChg chg="del mod">
            <ac:chgData name="Liu Edward" userId="409a1ca903c1ab3b" providerId="LiveId" clId="{3B6B8900-76B0-49D7-97AD-D87B18AEE2B1}" dt="2023-03-23T14:30:36.324" v="5" actId="478"/>
            <ac:grpSpMkLst>
              <pc:docMk/>
              <pc:sldMasterMk cId="4101059370" sldId="2147483648"/>
              <pc:sldLayoutMk cId="2817165031" sldId="2147483655"/>
              <ac:grpSpMk id="2" creationId="{383BA6B3-8CE1-4DE2-AF6E-2183089E41E3}"/>
            </ac:grpSpMkLst>
          </pc:grpChg>
          <pc:grpChg chg="mod topLvl">
            <ac:chgData name="Liu Edward" userId="409a1ca903c1ab3b" providerId="LiveId" clId="{3B6B8900-76B0-49D7-97AD-D87B18AEE2B1}" dt="2023-03-23T14:30:41.940" v="6" actId="14100"/>
            <ac:grpSpMkLst>
              <pc:docMk/>
              <pc:sldMasterMk cId="4101059370" sldId="2147483648"/>
              <pc:sldLayoutMk cId="2817165031" sldId="2147483655"/>
              <ac:grpSpMk id="5" creationId="{F1AB85E8-60BB-455F-AAC2-629CC3303C86}"/>
            </ac:grpSpMkLst>
          </pc:grpChg>
          <pc:picChg chg="mod ord">
            <ac:chgData name="Liu Edward" userId="409a1ca903c1ab3b" providerId="LiveId" clId="{3B6B8900-76B0-49D7-97AD-D87B18AEE2B1}" dt="2023-03-28T10:43:50.562" v="15" actId="167"/>
            <ac:picMkLst>
              <pc:docMk/>
              <pc:sldMasterMk cId="4101059370" sldId="2147483648"/>
              <pc:sldLayoutMk cId="2817165031" sldId="2147483655"/>
              <ac:picMk id="3" creationId="{732C25EA-9F20-48C9-8F53-E41C3B90CDD1}"/>
            </ac:picMkLst>
          </pc:picChg>
          <pc:picChg chg="del mod">
            <ac:chgData name="Liu Edward" userId="409a1ca903c1ab3b" providerId="LiveId" clId="{3B6B8900-76B0-49D7-97AD-D87B18AEE2B1}" dt="2023-03-23T14:30:31.324" v="3" actId="27803"/>
            <ac:picMkLst>
              <pc:docMk/>
              <pc:sldMasterMk cId="4101059370" sldId="2147483648"/>
              <pc:sldLayoutMk cId="2817165031" sldId="2147483655"/>
              <ac:picMk id="21" creationId="{4820491C-0B3F-479D-8798-68182D6C61C6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io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2C25EA-9F20-48C9-8F53-E41C3B90CD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矩形 7">
            <a:extLst>
              <a:ext uri="{FF2B5EF4-FFF2-40B4-BE49-F238E27FC236}">
                <a16:creationId xmlns:a16="http://schemas.microsoft.com/office/drawing/2014/main" id="{B86CB1AC-7162-4996-BBD6-E111AC56EF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759D1B-FB16-4307-B3AF-6D225F5E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E2392D-3716-496C-9769-8DF2D8FB4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7BEA386-21A5-4850-86B8-C968E0F52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C231CB2-42F5-4BF9-A79C-65BEC423E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8C5C15E-A09A-4E44-AEDB-D15F920AE4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40D1985-BA82-4593-AB53-3E069FC3C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05D39AF-7E4C-4677-87CF-853508A1C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8AC0FFB-BED8-4B21-A077-BA02B1C9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grpSp>
        <p:nvGrpSpPr>
          <p:cNvPr id="5" name="图片 1">
            <a:extLst>
              <a:ext uri="{FF2B5EF4-FFF2-40B4-BE49-F238E27FC236}">
                <a16:creationId xmlns:a16="http://schemas.microsoft.com/office/drawing/2014/main" id="{F1AB85E8-60BB-455F-AAC2-629CC3303C86}"/>
              </a:ext>
            </a:extLst>
          </p:cNvPr>
          <p:cNvGrpSpPr/>
          <p:nvPr/>
        </p:nvGrpSpPr>
        <p:grpSpPr>
          <a:xfrm>
            <a:off x="10825307" y="5414560"/>
            <a:ext cx="667997" cy="776157"/>
            <a:chOff x="10760826" y="5682600"/>
            <a:chExt cx="292946" cy="340379"/>
          </a:xfrm>
          <a:solidFill>
            <a:srgbClr val="D6AF87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7CAE088-3B3E-4631-9856-004BA46FF46B}"/>
                </a:ext>
              </a:extLst>
            </p:cNvPr>
            <p:cNvSpPr/>
            <p:nvPr/>
          </p:nvSpPr>
          <p:spPr>
            <a:xfrm>
              <a:off x="10802379" y="5865654"/>
              <a:ext cx="74594" cy="63355"/>
            </a:xfrm>
            <a:custGeom>
              <a:avLst/>
              <a:gdLst>
                <a:gd name="connsiteX0" fmla="*/ 11111 w 74594"/>
                <a:gd name="connsiteY0" fmla="*/ 120 h 63355"/>
                <a:gd name="connsiteX1" fmla="*/ 22861 w 74594"/>
                <a:gd name="connsiteY1" fmla="*/ 120 h 63355"/>
                <a:gd name="connsiteX2" fmla="*/ 37548 w 74594"/>
                <a:gd name="connsiteY2" fmla="*/ 44310 h 63355"/>
                <a:gd name="connsiteX3" fmla="*/ 52367 w 74594"/>
                <a:gd name="connsiteY3" fmla="*/ 120 h 63355"/>
                <a:gd name="connsiteX4" fmla="*/ 64109 w 74594"/>
                <a:gd name="connsiteY4" fmla="*/ 120 h 63355"/>
                <a:gd name="connsiteX5" fmla="*/ 74737 w 74594"/>
                <a:gd name="connsiteY5" fmla="*/ 63476 h 63355"/>
                <a:gd name="connsiteX6" fmla="*/ 63076 w 74594"/>
                <a:gd name="connsiteY6" fmla="*/ 63476 h 63355"/>
                <a:gd name="connsiteX7" fmla="*/ 56283 w 74594"/>
                <a:gd name="connsiteY7" fmla="*/ 23464 h 63355"/>
                <a:gd name="connsiteX8" fmla="*/ 42825 w 74594"/>
                <a:gd name="connsiteY8" fmla="*/ 63476 h 63355"/>
                <a:gd name="connsiteX9" fmla="*/ 32195 w 74594"/>
                <a:gd name="connsiteY9" fmla="*/ 63476 h 63355"/>
                <a:gd name="connsiteX10" fmla="*/ 18855 w 74594"/>
                <a:gd name="connsiteY10" fmla="*/ 23464 h 63355"/>
                <a:gd name="connsiteX11" fmla="*/ 11900 w 74594"/>
                <a:gd name="connsiteY11" fmla="*/ 63476 h 63355"/>
                <a:gd name="connsiteX12" fmla="*/ 142 w 74594"/>
                <a:gd name="connsiteY12" fmla="*/ 63476 h 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594" h="63355">
                  <a:moveTo>
                    <a:pt x="11111" y="120"/>
                  </a:moveTo>
                  <a:lnTo>
                    <a:pt x="22861" y="120"/>
                  </a:lnTo>
                  <a:lnTo>
                    <a:pt x="37548" y="44310"/>
                  </a:lnTo>
                  <a:lnTo>
                    <a:pt x="52367" y="120"/>
                  </a:lnTo>
                  <a:lnTo>
                    <a:pt x="64109" y="120"/>
                  </a:lnTo>
                  <a:lnTo>
                    <a:pt x="74737" y="63476"/>
                  </a:lnTo>
                  <a:lnTo>
                    <a:pt x="63076" y="63476"/>
                  </a:lnTo>
                  <a:lnTo>
                    <a:pt x="56283" y="23464"/>
                  </a:lnTo>
                  <a:lnTo>
                    <a:pt x="42825" y="63476"/>
                  </a:lnTo>
                  <a:lnTo>
                    <a:pt x="32195" y="63476"/>
                  </a:lnTo>
                  <a:lnTo>
                    <a:pt x="18855" y="23464"/>
                  </a:lnTo>
                  <a:lnTo>
                    <a:pt x="11900" y="63476"/>
                  </a:lnTo>
                  <a:lnTo>
                    <a:pt x="142" y="63476"/>
                  </a:lnTo>
                  <a:close/>
                </a:path>
              </a:pathLst>
            </a:custGeom>
            <a:solidFill>
              <a:srgbClr val="D6AF87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5CD8C6D-DCA1-476F-B71E-5F5276016A00}"/>
                </a:ext>
              </a:extLst>
            </p:cNvPr>
            <p:cNvSpPr/>
            <p:nvPr/>
          </p:nvSpPr>
          <p:spPr>
            <a:xfrm>
              <a:off x="10884985" y="5866136"/>
              <a:ext cx="61373" cy="66541"/>
            </a:xfrm>
            <a:custGeom>
              <a:avLst/>
              <a:gdLst>
                <a:gd name="connsiteX0" fmla="*/ 61516 w 61373"/>
                <a:gd name="connsiteY0" fmla="*/ 12848 h 66541"/>
                <a:gd name="connsiteX1" fmla="*/ 53081 w 61373"/>
                <a:gd name="connsiteY1" fmla="*/ 20889 h 66541"/>
                <a:gd name="connsiteX2" fmla="*/ 33718 w 61373"/>
                <a:gd name="connsiteY2" fmla="*/ 11792 h 66541"/>
                <a:gd name="connsiteX3" fmla="*/ 18420 w 61373"/>
                <a:gd name="connsiteY3" fmla="*/ 18000 h 66541"/>
                <a:gd name="connsiteX4" fmla="*/ 12203 w 61373"/>
                <a:gd name="connsiteY4" fmla="*/ 33305 h 66541"/>
                <a:gd name="connsiteX5" fmla="*/ 14956 w 61373"/>
                <a:gd name="connsiteY5" fmla="*/ 44558 h 66541"/>
                <a:gd name="connsiteX6" fmla="*/ 22745 w 61373"/>
                <a:gd name="connsiteY6" fmla="*/ 52274 h 66541"/>
                <a:gd name="connsiteX7" fmla="*/ 33932 w 61373"/>
                <a:gd name="connsiteY7" fmla="*/ 55076 h 66541"/>
                <a:gd name="connsiteX8" fmla="*/ 43528 w 61373"/>
                <a:gd name="connsiteY8" fmla="*/ 53115 h 66541"/>
                <a:gd name="connsiteX9" fmla="*/ 53081 w 61373"/>
                <a:gd name="connsiteY9" fmla="*/ 45981 h 66541"/>
                <a:gd name="connsiteX10" fmla="*/ 61257 w 61373"/>
                <a:gd name="connsiteY10" fmla="*/ 54511 h 66541"/>
                <a:gd name="connsiteX11" fmla="*/ 47992 w 61373"/>
                <a:gd name="connsiteY11" fmla="*/ 64013 h 66541"/>
                <a:gd name="connsiteX12" fmla="*/ 33736 w 61373"/>
                <a:gd name="connsiteY12" fmla="*/ 66661 h 66541"/>
                <a:gd name="connsiteX13" fmla="*/ 9553 w 61373"/>
                <a:gd name="connsiteY13" fmla="*/ 57295 h 66541"/>
                <a:gd name="connsiteX14" fmla="*/ 142 w 61373"/>
                <a:gd name="connsiteY14" fmla="*/ 33283 h 66541"/>
                <a:gd name="connsiteX15" fmla="*/ 4427 w 61373"/>
                <a:gd name="connsiteY15" fmla="*/ 16444 h 66541"/>
                <a:gd name="connsiteX16" fmla="*/ 16702 w 61373"/>
                <a:gd name="connsiteY16" fmla="*/ 4600 h 66541"/>
                <a:gd name="connsiteX17" fmla="*/ 33909 w 61373"/>
                <a:gd name="connsiteY17" fmla="*/ 120 h 66541"/>
                <a:gd name="connsiteX18" fmla="*/ 49004 w 61373"/>
                <a:gd name="connsiteY18" fmla="*/ 3431 h 66541"/>
                <a:gd name="connsiteX19" fmla="*/ 61516 w 61373"/>
                <a:gd name="connsiteY19" fmla="*/ 12848 h 6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73" h="66541">
                  <a:moveTo>
                    <a:pt x="61516" y="12848"/>
                  </a:moveTo>
                  <a:lnTo>
                    <a:pt x="53081" y="20889"/>
                  </a:lnTo>
                  <a:cubicBezTo>
                    <a:pt x="47345" y="14824"/>
                    <a:pt x="40889" y="11792"/>
                    <a:pt x="33718" y="11792"/>
                  </a:cubicBezTo>
                  <a:cubicBezTo>
                    <a:pt x="27665" y="11792"/>
                    <a:pt x="22565" y="13861"/>
                    <a:pt x="18420" y="18000"/>
                  </a:cubicBezTo>
                  <a:cubicBezTo>
                    <a:pt x="14275" y="22138"/>
                    <a:pt x="12203" y="27241"/>
                    <a:pt x="12203" y="33305"/>
                  </a:cubicBezTo>
                  <a:cubicBezTo>
                    <a:pt x="12203" y="37530"/>
                    <a:pt x="13119" y="41281"/>
                    <a:pt x="14956" y="44558"/>
                  </a:cubicBezTo>
                  <a:cubicBezTo>
                    <a:pt x="16790" y="47834"/>
                    <a:pt x="19387" y="50405"/>
                    <a:pt x="22745" y="52274"/>
                  </a:cubicBezTo>
                  <a:cubicBezTo>
                    <a:pt x="26101" y="54142"/>
                    <a:pt x="29830" y="55076"/>
                    <a:pt x="33932" y="55076"/>
                  </a:cubicBezTo>
                  <a:cubicBezTo>
                    <a:pt x="37433" y="55076"/>
                    <a:pt x="40631" y="54422"/>
                    <a:pt x="43528" y="53115"/>
                  </a:cubicBezTo>
                  <a:cubicBezTo>
                    <a:pt x="46425" y="51807"/>
                    <a:pt x="49609" y="49429"/>
                    <a:pt x="53081" y="45981"/>
                  </a:cubicBezTo>
                  <a:lnTo>
                    <a:pt x="61257" y="54511"/>
                  </a:lnTo>
                  <a:cubicBezTo>
                    <a:pt x="56576" y="59080"/>
                    <a:pt x="52155" y="62247"/>
                    <a:pt x="47992" y="64013"/>
                  </a:cubicBezTo>
                  <a:cubicBezTo>
                    <a:pt x="43828" y="65779"/>
                    <a:pt x="39077" y="66661"/>
                    <a:pt x="33736" y="66661"/>
                  </a:cubicBezTo>
                  <a:cubicBezTo>
                    <a:pt x="23887" y="66661"/>
                    <a:pt x="15826" y="63540"/>
                    <a:pt x="9553" y="57295"/>
                  </a:cubicBezTo>
                  <a:cubicBezTo>
                    <a:pt x="3279" y="51049"/>
                    <a:pt x="142" y="43047"/>
                    <a:pt x="142" y="33283"/>
                  </a:cubicBezTo>
                  <a:cubicBezTo>
                    <a:pt x="142" y="26967"/>
                    <a:pt x="1570" y="21353"/>
                    <a:pt x="4427" y="16444"/>
                  </a:cubicBezTo>
                  <a:cubicBezTo>
                    <a:pt x="7284" y="11533"/>
                    <a:pt x="11377" y="7586"/>
                    <a:pt x="16702" y="4600"/>
                  </a:cubicBezTo>
                  <a:cubicBezTo>
                    <a:pt x="22028" y="1614"/>
                    <a:pt x="27764" y="120"/>
                    <a:pt x="33909" y="120"/>
                  </a:cubicBezTo>
                  <a:cubicBezTo>
                    <a:pt x="39134" y="120"/>
                    <a:pt x="44165" y="1224"/>
                    <a:pt x="49004" y="3431"/>
                  </a:cubicBezTo>
                  <a:cubicBezTo>
                    <a:pt x="53842" y="5639"/>
                    <a:pt x="58013" y="8778"/>
                    <a:pt x="61516" y="12848"/>
                  </a:cubicBezTo>
                </a:path>
              </a:pathLst>
            </a:custGeom>
            <a:solidFill>
              <a:srgbClr val="D6AF87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97A278F-D60E-40D3-ADAF-C0FB797A6205}"/>
                </a:ext>
              </a:extLst>
            </p:cNvPr>
            <p:cNvSpPr/>
            <p:nvPr/>
          </p:nvSpPr>
          <p:spPr>
            <a:xfrm>
              <a:off x="10956800" y="5865654"/>
              <a:ext cx="34584" cy="63355"/>
            </a:xfrm>
            <a:custGeom>
              <a:avLst/>
              <a:gdLst>
                <a:gd name="connsiteX0" fmla="*/ 142 w 34584"/>
                <a:gd name="connsiteY0" fmla="*/ 120 h 63355"/>
                <a:gd name="connsiteX1" fmla="*/ 34727 w 34584"/>
                <a:gd name="connsiteY1" fmla="*/ 120 h 63355"/>
                <a:gd name="connsiteX2" fmla="*/ 34727 w 34584"/>
                <a:gd name="connsiteY2" fmla="*/ 11922 h 63355"/>
                <a:gd name="connsiteX3" fmla="*/ 12117 w 34584"/>
                <a:gd name="connsiteY3" fmla="*/ 11922 h 63355"/>
                <a:gd name="connsiteX4" fmla="*/ 12117 w 34584"/>
                <a:gd name="connsiteY4" fmla="*/ 23377 h 63355"/>
                <a:gd name="connsiteX5" fmla="*/ 34727 w 34584"/>
                <a:gd name="connsiteY5" fmla="*/ 23377 h 63355"/>
                <a:gd name="connsiteX6" fmla="*/ 34727 w 34584"/>
                <a:gd name="connsiteY6" fmla="*/ 34963 h 63355"/>
                <a:gd name="connsiteX7" fmla="*/ 12117 w 34584"/>
                <a:gd name="connsiteY7" fmla="*/ 34963 h 63355"/>
                <a:gd name="connsiteX8" fmla="*/ 12117 w 34584"/>
                <a:gd name="connsiteY8" fmla="*/ 51631 h 63355"/>
                <a:gd name="connsiteX9" fmla="*/ 34727 w 34584"/>
                <a:gd name="connsiteY9" fmla="*/ 51631 h 63355"/>
                <a:gd name="connsiteX10" fmla="*/ 34727 w 34584"/>
                <a:gd name="connsiteY10" fmla="*/ 63476 h 63355"/>
                <a:gd name="connsiteX11" fmla="*/ 142 w 34584"/>
                <a:gd name="connsiteY11" fmla="*/ 63476 h 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584" h="63355">
                  <a:moveTo>
                    <a:pt x="142" y="120"/>
                  </a:moveTo>
                  <a:lnTo>
                    <a:pt x="34727" y="120"/>
                  </a:lnTo>
                  <a:lnTo>
                    <a:pt x="34727" y="11922"/>
                  </a:lnTo>
                  <a:lnTo>
                    <a:pt x="12117" y="11922"/>
                  </a:lnTo>
                  <a:lnTo>
                    <a:pt x="12117" y="23377"/>
                  </a:lnTo>
                  <a:lnTo>
                    <a:pt x="34727" y="23377"/>
                  </a:lnTo>
                  <a:lnTo>
                    <a:pt x="34727" y="34963"/>
                  </a:lnTo>
                  <a:lnTo>
                    <a:pt x="12117" y="34963"/>
                  </a:lnTo>
                  <a:lnTo>
                    <a:pt x="12117" y="51631"/>
                  </a:lnTo>
                  <a:lnTo>
                    <a:pt x="34727" y="51631"/>
                  </a:lnTo>
                  <a:lnTo>
                    <a:pt x="34727" y="63476"/>
                  </a:lnTo>
                  <a:lnTo>
                    <a:pt x="142" y="63476"/>
                  </a:lnTo>
                  <a:close/>
                </a:path>
              </a:pathLst>
            </a:custGeom>
            <a:solidFill>
              <a:srgbClr val="D6AF87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BC13F6C-A5B5-469B-A36F-B8FAD41955B8}"/>
                </a:ext>
              </a:extLst>
            </p:cNvPr>
            <p:cNvSpPr/>
            <p:nvPr/>
          </p:nvSpPr>
          <p:spPr>
            <a:xfrm>
              <a:off x="10760826" y="5772822"/>
              <a:ext cx="61373" cy="66541"/>
            </a:xfrm>
            <a:custGeom>
              <a:avLst/>
              <a:gdLst>
                <a:gd name="connsiteX0" fmla="*/ 61516 w 61373"/>
                <a:gd name="connsiteY0" fmla="*/ 12848 h 66541"/>
                <a:gd name="connsiteX1" fmla="*/ 53081 w 61373"/>
                <a:gd name="connsiteY1" fmla="*/ 20889 h 66541"/>
                <a:gd name="connsiteX2" fmla="*/ 33718 w 61373"/>
                <a:gd name="connsiteY2" fmla="*/ 11792 h 66541"/>
                <a:gd name="connsiteX3" fmla="*/ 18420 w 61373"/>
                <a:gd name="connsiteY3" fmla="*/ 18000 h 66541"/>
                <a:gd name="connsiteX4" fmla="*/ 12203 w 61373"/>
                <a:gd name="connsiteY4" fmla="*/ 33305 h 66541"/>
                <a:gd name="connsiteX5" fmla="*/ 14956 w 61373"/>
                <a:gd name="connsiteY5" fmla="*/ 44558 h 66541"/>
                <a:gd name="connsiteX6" fmla="*/ 22745 w 61373"/>
                <a:gd name="connsiteY6" fmla="*/ 52274 h 66541"/>
                <a:gd name="connsiteX7" fmla="*/ 33932 w 61373"/>
                <a:gd name="connsiteY7" fmla="*/ 55076 h 66541"/>
                <a:gd name="connsiteX8" fmla="*/ 43528 w 61373"/>
                <a:gd name="connsiteY8" fmla="*/ 53115 h 66541"/>
                <a:gd name="connsiteX9" fmla="*/ 53081 w 61373"/>
                <a:gd name="connsiteY9" fmla="*/ 45981 h 66541"/>
                <a:gd name="connsiteX10" fmla="*/ 61257 w 61373"/>
                <a:gd name="connsiteY10" fmla="*/ 54511 h 66541"/>
                <a:gd name="connsiteX11" fmla="*/ 47992 w 61373"/>
                <a:gd name="connsiteY11" fmla="*/ 64013 h 66541"/>
                <a:gd name="connsiteX12" fmla="*/ 33736 w 61373"/>
                <a:gd name="connsiteY12" fmla="*/ 66661 h 66541"/>
                <a:gd name="connsiteX13" fmla="*/ 9553 w 61373"/>
                <a:gd name="connsiteY13" fmla="*/ 57295 h 66541"/>
                <a:gd name="connsiteX14" fmla="*/ 142 w 61373"/>
                <a:gd name="connsiteY14" fmla="*/ 33283 h 66541"/>
                <a:gd name="connsiteX15" fmla="*/ 4427 w 61373"/>
                <a:gd name="connsiteY15" fmla="*/ 16444 h 66541"/>
                <a:gd name="connsiteX16" fmla="*/ 16702 w 61373"/>
                <a:gd name="connsiteY16" fmla="*/ 4600 h 66541"/>
                <a:gd name="connsiteX17" fmla="*/ 33909 w 61373"/>
                <a:gd name="connsiteY17" fmla="*/ 120 h 66541"/>
                <a:gd name="connsiteX18" fmla="*/ 49004 w 61373"/>
                <a:gd name="connsiteY18" fmla="*/ 3431 h 66541"/>
                <a:gd name="connsiteX19" fmla="*/ 61516 w 61373"/>
                <a:gd name="connsiteY19" fmla="*/ 12848 h 6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73" h="66541">
                  <a:moveTo>
                    <a:pt x="61516" y="12848"/>
                  </a:moveTo>
                  <a:lnTo>
                    <a:pt x="53081" y="20889"/>
                  </a:lnTo>
                  <a:cubicBezTo>
                    <a:pt x="47345" y="14824"/>
                    <a:pt x="40889" y="11792"/>
                    <a:pt x="33718" y="11792"/>
                  </a:cubicBezTo>
                  <a:cubicBezTo>
                    <a:pt x="27665" y="11792"/>
                    <a:pt x="22565" y="13861"/>
                    <a:pt x="18420" y="18000"/>
                  </a:cubicBezTo>
                  <a:cubicBezTo>
                    <a:pt x="14275" y="22138"/>
                    <a:pt x="12203" y="27241"/>
                    <a:pt x="12203" y="33305"/>
                  </a:cubicBezTo>
                  <a:cubicBezTo>
                    <a:pt x="12203" y="37530"/>
                    <a:pt x="13119" y="41281"/>
                    <a:pt x="14956" y="44558"/>
                  </a:cubicBezTo>
                  <a:cubicBezTo>
                    <a:pt x="16790" y="47834"/>
                    <a:pt x="19387" y="50405"/>
                    <a:pt x="22745" y="52274"/>
                  </a:cubicBezTo>
                  <a:cubicBezTo>
                    <a:pt x="26101" y="54142"/>
                    <a:pt x="29830" y="55076"/>
                    <a:pt x="33932" y="55076"/>
                  </a:cubicBezTo>
                  <a:cubicBezTo>
                    <a:pt x="37433" y="55076"/>
                    <a:pt x="40631" y="54422"/>
                    <a:pt x="43528" y="53115"/>
                  </a:cubicBezTo>
                  <a:cubicBezTo>
                    <a:pt x="46425" y="51807"/>
                    <a:pt x="49609" y="49429"/>
                    <a:pt x="53081" y="45981"/>
                  </a:cubicBezTo>
                  <a:lnTo>
                    <a:pt x="61257" y="54511"/>
                  </a:lnTo>
                  <a:cubicBezTo>
                    <a:pt x="56576" y="59080"/>
                    <a:pt x="52155" y="62247"/>
                    <a:pt x="47992" y="64013"/>
                  </a:cubicBezTo>
                  <a:cubicBezTo>
                    <a:pt x="43828" y="65779"/>
                    <a:pt x="39077" y="66661"/>
                    <a:pt x="33736" y="66661"/>
                  </a:cubicBezTo>
                  <a:cubicBezTo>
                    <a:pt x="23887" y="66661"/>
                    <a:pt x="15826" y="63540"/>
                    <a:pt x="9553" y="57295"/>
                  </a:cubicBezTo>
                  <a:cubicBezTo>
                    <a:pt x="3279" y="51049"/>
                    <a:pt x="142" y="43047"/>
                    <a:pt x="142" y="33283"/>
                  </a:cubicBezTo>
                  <a:cubicBezTo>
                    <a:pt x="142" y="26967"/>
                    <a:pt x="1570" y="21353"/>
                    <a:pt x="4427" y="16444"/>
                  </a:cubicBezTo>
                  <a:cubicBezTo>
                    <a:pt x="7284" y="11533"/>
                    <a:pt x="11377" y="7586"/>
                    <a:pt x="16702" y="4600"/>
                  </a:cubicBezTo>
                  <a:cubicBezTo>
                    <a:pt x="22028" y="1614"/>
                    <a:pt x="27764" y="120"/>
                    <a:pt x="33909" y="120"/>
                  </a:cubicBezTo>
                  <a:cubicBezTo>
                    <a:pt x="39134" y="120"/>
                    <a:pt x="44165" y="1224"/>
                    <a:pt x="49004" y="3431"/>
                  </a:cubicBezTo>
                  <a:cubicBezTo>
                    <a:pt x="53842" y="5639"/>
                    <a:pt x="58013" y="8778"/>
                    <a:pt x="61516" y="12848"/>
                  </a:cubicBezTo>
                </a:path>
              </a:pathLst>
            </a:custGeom>
            <a:solidFill>
              <a:srgbClr val="D6AF87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B4348AB-C31F-4C86-B2AF-E617C106B399}"/>
                </a:ext>
              </a:extLst>
            </p:cNvPr>
            <p:cNvSpPr/>
            <p:nvPr/>
          </p:nvSpPr>
          <p:spPr>
            <a:xfrm>
              <a:off x="10829608" y="5772822"/>
              <a:ext cx="65851" cy="66541"/>
            </a:xfrm>
            <a:custGeom>
              <a:avLst/>
              <a:gdLst>
                <a:gd name="connsiteX0" fmla="*/ 33068 w 65851"/>
                <a:gd name="connsiteY0" fmla="*/ 11921 h 66541"/>
                <a:gd name="connsiteX1" fmla="*/ 18280 w 65851"/>
                <a:gd name="connsiteY1" fmla="*/ 18037 h 66541"/>
                <a:gd name="connsiteX2" fmla="*/ 12287 w 65851"/>
                <a:gd name="connsiteY2" fmla="*/ 33584 h 66541"/>
                <a:gd name="connsiteX3" fmla="*/ 19832 w 65851"/>
                <a:gd name="connsiteY3" fmla="*/ 50209 h 66541"/>
                <a:gd name="connsiteX4" fmla="*/ 33283 w 65851"/>
                <a:gd name="connsiteY4" fmla="*/ 54990 h 66541"/>
                <a:gd name="connsiteX5" fmla="*/ 47898 w 65851"/>
                <a:gd name="connsiteY5" fmla="*/ 48788 h 66541"/>
                <a:gd name="connsiteX6" fmla="*/ 53934 w 65851"/>
                <a:gd name="connsiteY6" fmla="*/ 33499 h 66541"/>
                <a:gd name="connsiteX7" fmla="*/ 47855 w 65851"/>
                <a:gd name="connsiteY7" fmla="*/ 18188 h 66541"/>
                <a:gd name="connsiteX8" fmla="*/ 33068 w 65851"/>
                <a:gd name="connsiteY8" fmla="*/ 11921 h 66541"/>
                <a:gd name="connsiteX9" fmla="*/ 33197 w 65851"/>
                <a:gd name="connsiteY9" fmla="*/ 120 h 66541"/>
                <a:gd name="connsiteX10" fmla="*/ 56318 w 65851"/>
                <a:gd name="connsiteY10" fmla="*/ 9854 h 66541"/>
                <a:gd name="connsiteX11" fmla="*/ 65994 w 65851"/>
                <a:gd name="connsiteY11" fmla="*/ 33584 h 66541"/>
                <a:gd name="connsiteX12" fmla="*/ 56448 w 65851"/>
                <a:gd name="connsiteY12" fmla="*/ 57057 h 66541"/>
                <a:gd name="connsiteX13" fmla="*/ 33283 w 65851"/>
                <a:gd name="connsiteY13" fmla="*/ 66661 h 66541"/>
                <a:gd name="connsiteX14" fmla="*/ 9579 w 65851"/>
                <a:gd name="connsiteY14" fmla="*/ 56799 h 66541"/>
                <a:gd name="connsiteX15" fmla="*/ 142 w 65851"/>
                <a:gd name="connsiteY15" fmla="*/ 33369 h 66541"/>
                <a:gd name="connsiteX16" fmla="*/ 4537 w 65851"/>
                <a:gd name="connsiteY16" fmla="*/ 16658 h 66541"/>
                <a:gd name="connsiteX17" fmla="*/ 16625 w 65851"/>
                <a:gd name="connsiteY17" fmla="*/ 4578 h 66541"/>
                <a:gd name="connsiteX18" fmla="*/ 33197 w 65851"/>
                <a:gd name="connsiteY18" fmla="*/ 120 h 6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851" h="66541">
                  <a:moveTo>
                    <a:pt x="33068" y="11921"/>
                  </a:moveTo>
                  <a:cubicBezTo>
                    <a:pt x="27204" y="11921"/>
                    <a:pt x="22275" y="13960"/>
                    <a:pt x="18280" y="18037"/>
                  </a:cubicBezTo>
                  <a:cubicBezTo>
                    <a:pt x="14283" y="22114"/>
                    <a:pt x="12287" y="27297"/>
                    <a:pt x="12287" y="33584"/>
                  </a:cubicBezTo>
                  <a:cubicBezTo>
                    <a:pt x="12287" y="40591"/>
                    <a:pt x="14801" y="46133"/>
                    <a:pt x="19832" y="50209"/>
                  </a:cubicBezTo>
                  <a:cubicBezTo>
                    <a:pt x="23741" y="53396"/>
                    <a:pt x="28224" y="54990"/>
                    <a:pt x="33283" y="54990"/>
                  </a:cubicBezTo>
                  <a:cubicBezTo>
                    <a:pt x="39003" y="54990"/>
                    <a:pt x="43874" y="52923"/>
                    <a:pt x="47898" y="48788"/>
                  </a:cubicBezTo>
                  <a:cubicBezTo>
                    <a:pt x="51922" y="44653"/>
                    <a:pt x="53934" y="39557"/>
                    <a:pt x="53934" y="33499"/>
                  </a:cubicBezTo>
                  <a:cubicBezTo>
                    <a:pt x="53934" y="27469"/>
                    <a:pt x="51908" y="22364"/>
                    <a:pt x="47855" y="18188"/>
                  </a:cubicBezTo>
                  <a:cubicBezTo>
                    <a:pt x="43803" y="14010"/>
                    <a:pt x="38874" y="11921"/>
                    <a:pt x="33068" y="11921"/>
                  </a:cubicBezTo>
                  <a:moveTo>
                    <a:pt x="33197" y="120"/>
                  </a:moveTo>
                  <a:cubicBezTo>
                    <a:pt x="42161" y="120"/>
                    <a:pt x="49868" y="3365"/>
                    <a:pt x="56318" y="9854"/>
                  </a:cubicBezTo>
                  <a:cubicBezTo>
                    <a:pt x="62768" y="16344"/>
                    <a:pt x="65994" y="24254"/>
                    <a:pt x="65994" y="33584"/>
                  </a:cubicBezTo>
                  <a:cubicBezTo>
                    <a:pt x="65994" y="42830"/>
                    <a:pt x="62812" y="50655"/>
                    <a:pt x="56448" y="57057"/>
                  </a:cubicBezTo>
                  <a:cubicBezTo>
                    <a:pt x="50083" y="63461"/>
                    <a:pt x="42362" y="66661"/>
                    <a:pt x="33283" y="66661"/>
                  </a:cubicBezTo>
                  <a:cubicBezTo>
                    <a:pt x="23773" y="66661"/>
                    <a:pt x="15872" y="63375"/>
                    <a:pt x="9579" y="56799"/>
                  </a:cubicBezTo>
                  <a:cubicBezTo>
                    <a:pt x="3288" y="50224"/>
                    <a:pt x="142" y="42414"/>
                    <a:pt x="142" y="33369"/>
                  </a:cubicBezTo>
                  <a:cubicBezTo>
                    <a:pt x="142" y="27311"/>
                    <a:pt x="1607" y="21741"/>
                    <a:pt x="4537" y="16658"/>
                  </a:cubicBezTo>
                  <a:cubicBezTo>
                    <a:pt x="7468" y="11576"/>
                    <a:pt x="11498" y="7549"/>
                    <a:pt x="16625" y="4578"/>
                  </a:cubicBezTo>
                  <a:cubicBezTo>
                    <a:pt x="21755" y="1606"/>
                    <a:pt x="27278" y="120"/>
                    <a:pt x="33197" y="120"/>
                  </a:cubicBezTo>
                </a:path>
              </a:pathLst>
            </a:custGeom>
            <a:solidFill>
              <a:srgbClr val="D6AF87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CBA0C2C-9288-4959-B662-B12C901BC628}"/>
                </a:ext>
              </a:extLst>
            </p:cNvPr>
            <p:cNvSpPr/>
            <p:nvPr/>
          </p:nvSpPr>
          <p:spPr>
            <a:xfrm>
              <a:off x="10906873" y="5774415"/>
              <a:ext cx="50736" cy="63355"/>
            </a:xfrm>
            <a:custGeom>
              <a:avLst/>
              <a:gdLst>
                <a:gd name="connsiteX0" fmla="*/ 142 w 50736"/>
                <a:gd name="connsiteY0" fmla="*/ 120 h 63355"/>
                <a:gd name="connsiteX1" fmla="*/ 11711 w 50736"/>
                <a:gd name="connsiteY1" fmla="*/ 120 h 63355"/>
                <a:gd name="connsiteX2" fmla="*/ 38819 w 50736"/>
                <a:gd name="connsiteY2" fmla="*/ 41811 h 63355"/>
                <a:gd name="connsiteX3" fmla="*/ 38819 w 50736"/>
                <a:gd name="connsiteY3" fmla="*/ 120 h 63355"/>
                <a:gd name="connsiteX4" fmla="*/ 50879 w 50736"/>
                <a:gd name="connsiteY4" fmla="*/ 120 h 63355"/>
                <a:gd name="connsiteX5" fmla="*/ 50879 w 50736"/>
                <a:gd name="connsiteY5" fmla="*/ 63475 h 63355"/>
                <a:gd name="connsiteX6" fmla="*/ 39278 w 50736"/>
                <a:gd name="connsiteY6" fmla="*/ 63475 h 63355"/>
                <a:gd name="connsiteX7" fmla="*/ 12202 w 50736"/>
                <a:gd name="connsiteY7" fmla="*/ 21914 h 63355"/>
                <a:gd name="connsiteX8" fmla="*/ 12202 w 50736"/>
                <a:gd name="connsiteY8" fmla="*/ 63475 h 63355"/>
                <a:gd name="connsiteX9" fmla="*/ 142 w 50736"/>
                <a:gd name="connsiteY9" fmla="*/ 63475 h 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36" h="63355">
                  <a:moveTo>
                    <a:pt x="142" y="120"/>
                  </a:moveTo>
                  <a:lnTo>
                    <a:pt x="11711" y="120"/>
                  </a:lnTo>
                  <a:lnTo>
                    <a:pt x="38819" y="41811"/>
                  </a:lnTo>
                  <a:lnTo>
                    <a:pt x="38819" y="120"/>
                  </a:lnTo>
                  <a:lnTo>
                    <a:pt x="50879" y="120"/>
                  </a:lnTo>
                  <a:lnTo>
                    <a:pt x="50879" y="63475"/>
                  </a:lnTo>
                  <a:lnTo>
                    <a:pt x="39278" y="63475"/>
                  </a:lnTo>
                  <a:lnTo>
                    <a:pt x="12202" y="21914"/>
                  </a:lnTo>
                  <a:lnTo>
                    <a:pt x="12202" y="63475"/>
                  </a:lnTo>
                  <a:lnTo>
                    <a:pt x="142" y="63475"/>
                  </a:lnTo>
                  <a:close/>
                </a:path>
              </a:pathLst>
            </a:custGeom>
            <a:solidFill>
              <a:srgbClr val="D6AF87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2B5145-8249-46BC-B735-3F2D411508A8}"/>
                </a:ext>
              </a:extLst>
            </p:cNvPr>
            <p:cNvSpPr/>
            <p:nvPr/>
          </p:nvSpPr>
          <p:spPr>
            <a:xfrm>
              <a:off x="10972253" y="5774415"/>
              <a:ext cx="31440" cy="63355"/>
            </a:xfrm>
            <a:custGeom>
              <a:avLst/>
              <a:gdLst>
                <a:gd name="connsiteX0" fmla="*/ 142 w 31440"/>
                <a:gd name="connsiteY0" fmla="*/ 120 h 63355"/>
                <a:gd name="connsiteX1" fmla="*/ 31583 w 31440"/>
                <a:gd name="connsiteY1" fmla="*/ 120 h 63355"/>
                <a:gd name="connsiteX2" fmla="*/ 31583 w 31440"/>
                <a:gd name="connsiteY2" fmla="*/ 11878 h 63355"/>
                <a:gd name="connsiteX3" fmla="*/ 12116 w 31440"/>
                <a:gd name="connsiteY3" fmla="*/ 11878 h 63355"/>
                <a:gd name="connsiteX4" fmla="*/ 12116 w 31440"/>
                <a:gd name="connsiteY4" fmla="*/ 23377 h 63355"/>
                <a:gd name="connsiteX5" fmla="*/ 31583 w 31440"/>
                <a:gd name="connsiteY5" fmla="*/ 23377 h 63355"/>
                <a:gd name="connsiteX6" fmla="*/ 31583 w 31440"/>
                <a:gd name="connsiteY6" fmla="*/ 34963 h 63355"/>
                <a:gd name="connsiteX7" fmla="*/ 12116 w 31440"/>
                <a:gd name="connsiteY7" fmla="*/ 34963 h 63355"/>
                <a:gd name="connsiteX8" fmla="*/ 12116 w 31440"/>
                <a:gd name="connsiteY8" fmla="*/ 63475 h 63355"/>
                <a:gd name="connsiteX9" fmla="*/ 142 w 31440"/>
                <a:gd name="connsiteY9" fmla="*/ 63475 h 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40" h="63355">
                  <a:moveTo>
                    <a:pt x="142" y="120"/>
                  </a:moveTo>
                  <a:lnTo>
                    <a:pt x="31583" y="120"/>
                  </a:lnTo>
                  <a:lnTo>
                    <a:pt x="31583" y="11878"/>
                  </a:lnTo>
                  <a:lnTo>
                    <a:pt x="12116" y="11878"/>
                  </a:lnTo>
                  <a:lnTo>
                    <a:pt x="12116" y="23377"/>
                  </a:lnTo>
                  <a:lnTo>
                    <a:pt x="31583" y="23377"/>
                  </a:lnTo>
                  <a:lnTo>
                    <a:pt x="31583" y="34963"/>
                  </a:lnTo>
                  <a:lnTo>
                    <a:pt x="12116" y="34963"/>
                  </a:lnTo>
                  <a:lnTo>
                    <a:pt x="12116" y="63475"/>
                  </a:lnTo>
                  <a:lnTo>
                    <a:pt x="142" y="63475"/>
                  </a:lnTo>
                  <a:close/>
                </a:path>
              </a:pathLst>
            </a:custGeom>
            <a:solidFill>
              <a:srgbClr val="D6AF87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6B70F3E-FCD0-4630-BFFF-42856EECC885}"/>
                </a:ext>
              </a:extLst>
            </p:cNvPr>
            <p:cNvSpPr/>
            <p:nvPr/>
          </p:nvSpPr>
          <p:spPr>
            <a:xfrm>
              <a:off x="10764482" y="5865654"/>
              <a:ext cx="31440" cy="63355"/>
            </a:xfrm>
            <a:custGeom>
              <a:avLst/>
              <a:gdLst>
                <a:gd name="connsiteX0" fmla="*/ 142 w 31440"/>
                <a:gd name="connsiteY0" fmla="*/ 120 h 63355"/>
                <a:gd name="connsiteX1" fmla="*/ 31583 w 31440"/>
                <a:gd name="connsiteY1" fmla="*/ 120 h 63355"/>
                <a:gd name="connsiteX2" fmla="*/ 31583 w 31440"/>
                <a:gd name="connsiteY2" fmla="*/ 11878 h 63355"/>
                <a:gd name="connsiteX3" fmla="*/ 12116 w 31440"/>
                <a:gd name="connsiteY3" fmla="*/ 11878 h 63355"/>
                <a:gd name="connsiteX4" fmla="*/ 12116 w 31440"/>
                <a:gd name="connsiteY4" fmla="*/ 23377 h 63355"/>
                <a:gd name="connsiteX5" fmla="*/ 31583 w 31440"/>
                <a:gd name="connsiteY5" fmla="*/ 23377 h 63355"/>
                <a:gd name="connsiteX6" fmla="*/ 31583 w 31440"/>
                <a:gd name="connsiteY6" fmla="*/ 34963 h 63355"/>
                <a:gd name="connsiteX7" fmla="*/ 12116 w 31440"/>
                <a:gd name="connsiteY7" fmla="*/ 34963 h 63355"/>
                <a:gd name="connsiteX8" fmla="*/ 12116 w 31440"/>
                <a:gd name="connsiteY8" fmla="*/ 63476 h 63355"/>
                <a:gd name="connsiteX9" fmla="*/ 142 w 31440"/>
                <a:gd name="connsiteY9" fmla="*/ 63476 h 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40" h="63355">
                  <a:moveTo>
                    <a:pt x="142" y="120"/>
                  </a:moveTo>
                  <a:lnTo>
                    <a:pt x="31583" y="120"/>
                  </a:lnTo>
                  <a:lnTo>
                    <a:pt x="31583" y="11878"/>
                  </a:lnTo>
                  <a:lnTo>
                    <a:pt x="12116" y="11878"/>
                  </a:lnTo>
                  <a:lnTo>
                    <a:pt x="12116" y="23377"/>
                  </a:lnTo>
                  <a:lnTo>
                    <a:pt x="31583" y="23377"/>
                  </a:lnTo>
                  <a:lnTo>
                    <a:pt x="31583" y="34963"/>
                  </a:lnTo>
                  <a:lnTo>
                    <a:pt x="12116" y="34963"/>
                  </a:lnTo>
                  <a:lnTo>
                    <a:pt x="12116" y="63476"/>
                  </a:lnTo>
                  <a:lnTo>
                    <a:pt x="142" y="63476"/>
                  </a:lnTo>
                  <a:close/>
                </a:path>
              </a:pathLst>
            </a:custGeom>
            <a:solidFill>
              <a:srgbClr val="D6AF87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A8624EC-CCCA-4914-95C4-0CF411EA6989}"/>
                </a:ext>
              </a:extLst>
            </p:cNvPr>
            <p:cNvSpPr/>
            <p:nvPr/>
          </p:nvSpPr>
          <p:spPr>
            <a:xfrm>
              <a:off x="10906866" y="5682600"/>
              <a:ext cx="146906" cy="340379"/>
            </a:xfrm>
            <a:custGeom>
              <a:avLst/>
              <a:gdLst>
                <a:gd name="connsiteX0" fmla="*/ 147190 w 146906"/>
                <a:gd name="connsiteY0" fmla="*/ 340499 h 340379"/>
                <a:gd name="connsiteX1" fmla="*/ 283 w 146906"/>
                <a:gd name="connsiteY1" fmla="*/ 314741 h 340379"/>
                <a:gd name="connsiteX2" fmla="*/ 283 w 146906"/>
                <a:gd name="connsiteY2" fmla="*/ 278599 h 340379"/>
                <a:gd name="connsiteX3" fmla="*/ 12217 w 146906"/>
                <a:gd name="connsiteY3" fmla="*/ 278599 h 340379"/>
                <a:gd name="connsiteX4" fmla="*/ 12217 w 146906"/>
                <a:gd name="connsiteY4" fmla="*/ 304719 h 340379"/>
                <a:gd name="connsiteX5" fmla="*/ 135256 w 146906"/>
                <a:gd name="connsiteY5" fmla="*/ 326292 h 340379"/>
                <a:gd name="connsiteX6" fmla="*/ 135256 w 146906"/>
                <a:gd name="connsiteY6" fmla="*/ 14328 h 340379"/>
                <a:gd name="connsiteX7" fmla="*/ 12217 w 146906"/>
                <a:gd name="connsiteY7" fmla="*/ 35902 h 340379"/>
                <a:gd name="connsiteX8" fmla="*/ 12217 w 146906"/>
                <a:gd name="connsiteY8" fmla="*/ 65904 h 340379"/>
                <a:gd name="connsiteX9" fmla="*/ 283 w 146906"/>
                <a:gd name="connsiteY9" fmla="*/ 65904 h 340379"/>
                <a:gd name="connsiteX10" fmla="*/ 283 w 146906"/>
                <a:gd name="connsiteY10" fmla="*/ 25879 h 340379"/>
                <a:gd name="connsiteX11" fmla="*/ 147190 w 146906"/>
                <a:gd name="connsiteY11" fmla="*/ 120 h 34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906" h="340379">
                  <a:moveTo>
                    <a:pt x="147190" y="340499"/>
                  </a:moveTo>
                  <a:lnTo>
                    <a:pt x="283" y="314741"/>
                  </a:lnTo>
                  <a:lnTo>
                    <a:pt x="283" y="278599"/>
                  </a:lnTo>
                  <a:lnTo>
                    <a:pt x="12217" y="278599"/>
                  </a:lnTo>
                  <a:lnTo>
                    <a:pt x="12217" y="304719"/>
                  </a:lnTo>
                  <a:lnTo>
                    <a:pt x="135256" y="326292"/>
                  </a:lnTo>
                  <a:lnTo>
                    <a:pt x="135256" y="14328"/>
                  </a:lnTo>
                  <a:lnTo>
                    <a:pt x="12217" y="35902"/>
                  </a:lnTo>
                  <a:lnTo>
                    <a:pt x="12217" y="65904"/>
                  </a:lnTo>
                  <a:lnTo>
                    <a:pt x="283" y="65904"/>
                  </a:lnTo>
                  <a:lnTo>
                    <a:pt x="283" y="25879"/>
                  </a:lnTo>
                  <a:lnTo>
                    <a:pt x="147190" y="120"/>
                  </a:lnTo>
                  <a:close/>
                </a:path>
              </a:pathLst>
            </a:custGeom>
            <a:solidFill>
              <a:srgbClr val="D6AF87"/>
            </a:solidFill>
            <a:ln w="1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716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2023/3/28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53535F9-8C4E-4D96-9AFE-B67B8C05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8D44EF-CF80-4985-B92F-7BC286BF7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A2D543-75B8-4968-A213-48E017428A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F0B196-6EE9-4892-A4D2-88854386AB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F164FE-9EDE-4641-9055-819725D18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EF5EFC-D0FA-4993-8D21-2F2D369930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905E3-70B1-4553-A31E-6F60B3ED1C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A13F92-736E-45D9-8668-B1F1554090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46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Liu Edward</cp:lastModifiedBy>
  <cp:revision>11</cp:revision>
  <dcterms:created xsi:type="dcterms:W3CDTF">2021-07-01T06:28:28Z</dcterms:created>
  <dcterms:modified xsi:type="dcterms:W3CDTF">2023-03-28T10:43:54Z</dcterms:modified>
</cp:coreProperties>
</file>